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15979-CC41-4BC0-8B5C-070BEC2E23D5}" type="datetimeFigureOut">
              <a:rPr lang="fr-FR" smtClean="0"/>
              <a:t>28/03/2020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4C648-8538-40BA-BD11-0DD605A62EE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15979-CC41-4BC0-8B5C-070BEC2E23D5}" type="datetimeFigureOut">
              <a:rPr lang="fr-FR" smtClean="0"/>
              <a:t>28/03/2020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4C648-8538-40BA-BD11-0DD605A62EE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15979-CC41-4BC0-8B5C-070BEC2E23D5}" type="datetimeFigureOut">
              <a:rPr lang="fr-FR" smtClean="0"/>
              <a:t>28/03/2020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4C648-8538-40BA-BD11-0DD605A62EE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15979-CC41-4BC0-8B5C-070BEC2E23D5}" type="datetimeFigureOut">
              <a:rPr lang="fr-FR" smtClean="0"/>
              <a:t>28/03/2020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4C648-8538-40BA-BD11-0DD605A62EE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15979-CC41-4BC0-8B5C-070BEC2E23D5}" type="datetimeFigureOut">
              <a:rPr lang="fr-FR" smtClean="0"/>
              <a:t>28/03/2020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4C648-8538-40BA-BD11-0DD605A62EE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15979-CC41-4BC0-8B5C-070BEC2E23D5}" type="datetimeFigureOut">
              <a:rPr lang="fr-FR" smtClean="0"/>
              <a:t>28/03/2020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4C648-8538-40BA-BD11-0DD605A62EE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15979-CC41-4BC0-8B5C-070BEC2E23D5}" type="datetimeFigureOut">
              <a:rPr lang="fr-FR" smtClean="0"/>
              <a:t>28/03/2020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4C648-8538-40BA-BD11-0DD605A62EE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15979-CC41-4BC0-8B5C-070BEC2E23D5}" type="datetimeFigureOut">
              <a:rPr lang="fr-FR" smtClean="0"/>
              <a:t>28/03/2020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4C648-8538-40BA-BD11-0DD605A62EE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15979-CC41-4BC0-8B5C-070BEC2E23D5}" type="datetimeFigureOut">
              <a:rPr lang="fr-FR" smtClean="0"/>
              <a:t>28/03/2020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4C648-8538-40BA-BD11-0DD605A62EE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15979-CC41-4BC0-8B5C-070BEC2E23D5}" type="datetimeFigureOut">
              <a:rPr lang="fr-FR" smtClean="0"/>
              <a:t>28/03/2020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4C648-8538-40BA-BD11-0DD605A62EE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15979-CC41-4BC0-8B5C-070BEC2E23D5}" type="datetimeFigureOut">
              <a:rPr lang="fr-FR" smtClean="0"/>
              <a:t>28/03/2020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4C648-8538-40BA-BD11-0DD605A62EE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415979-CC41-4BC0-8B5C-070BEC2E23D5}" type="datetimeFigureOut">
              <a:rPr lang="fr-FR" smtClean="0"/>
              <a:t>28/03/2020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84C648-8538-40BA-BD11-0DD605A62EEC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Dell\Desktop\devoirs à distance\30 mars\quadrillage000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"/>
            <a:ext cx="4443178" cy="6654077"/>
          </a:xfrm>
          <a:prstGeom prst="rect">
            <a:avLst/>
          </a:prstGeom>
          <a:noFill/>
        </p:spPr>
      </p:pic>
      <p:pic>
        <p:nvPicPr>
          <p:cNvPr id="1027" name="Picture 3" descr="C:\Users\Dell\Desktop\devoirs à distance\30 mars\quadrillage000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4394" y="0"/>
            <a:ext cx="4569606" cy="3143248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5000628" y="1285860"/>
            <a:ext cx="1214446" cy="21431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8"/>
          <p:cNvSpPr/>
          <p:nvPr/>
        </p:nvSpPr>
        <p:spPr>
          <a:xfrm>
            <a:off x="6215074" y="1357298"/>
            <a:ext cx="1571636" cy="14287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0</Words>
  <Application>Microsoft Office PowerPoint</Application>
  <PresentationFormat>Affichage à l'écran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Dell</dc:creator>
  <cp:lastModifiedBy>Dell</cp:lastModifiedBy>
  <cp:revision>1</cp:revision>
  <dcterms:created xsi:type="dcterms:W3CDTF">2020-03-28T10:28:29Z</dcterms:created>
  <dcterms:modified xsi:type="dcterms:W3CDTF">2020-03-28T10:32:55Z</dcterms:modified>
</cp:coreProperties>
</file>