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C030-A2BC-4231-B1A5-E276ADE910C9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D9AC-873D-4467-B845-08D34CD3914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732" t="17344" r="62056" b="5370"/>
          <a:stretch>
            <a:fillRect/>
          </a:stretch>
        </p:blipFill>
        <p:spPr bwMode="auto">
          <a:xfrm>
            <a:off x="0" y="0"/>
            <a:ext cx="6384142" cy="888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2020-04-16T15:25:41Z</dcterms:created>
  <dcterms:modified xsi:type="dcterms:W3CDTF">2020-04-16T15:27:05Z</dcterms:modified>
</cp:coreProperties>
</file>