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292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2C0A5-A034-4C11-B558-E765C0B4E9AA}" type="datetimeFigureOut">
              <a:rPr lang="fr-FR" smtClean="0"/>
              <a:t>13/04/2020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61614-CDE3-4B6F-A2A1-5AA85374E36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2C0A5-A034-4C11-B558-E765C0B4E9AA}" type="datetimeFigureOut">
              <a:rPr lang="fr-FR" smtClean="0"/>
              <a:t>13/04/2020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61614-CDE3-4B6F-A2A1-5AA85374E36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2C0A5-A034-4C11-B558-E765C0B4E9AA}" type="datetimeFigureOut">
              <a:rPr lang="fr-FR" smtClean="0"/>
              <a:t>13/04/2020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61614-CDE3-4B6F-A2A1-5AA85374E36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2C0A5-A034-4C11-B558-E765C0B4E9AA}" type="datetimeFigureOut">
              <a:rPr lang="fr-FR" smtClean="0"/>
              <a:t>13/04/2020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61614-CDE3-4B6F-A2A1-5AA85374E36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2C0A5-A034-4C11-B558-E765C0B4E9AA}" type="datetimeFigureOut">
              <a:rPr lang="fr-FR" smtClean="0"/>
              <a:t>13/04/2020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61614-CDE3-4B6F-A2A1-5AA85374E36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2C0A5-A034-4C11-B558-E765C0B4E9AA}" type="datetimeFigureOut">
              <a:rPr lang="fr-FR" smtClean="0"/>
              <a:t>13/04/2020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61614-CDE3-4B6F-A2A1-5AA85374E36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2C0A5-A034-4C11-B558-E765C0B4E9AA}" type="datetimeFigureOut">
              <a:rPr lang="fr-FR" smtClean="0"/>
              <a:t>13/04/2020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61614-CDE3-4B6F-A2A1-5AA85374E36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2C0A5-A034-4C11-B558-E765C0B4E9AA}" type="datetimeFigureOut">
              <a:rPr lang="fr-FR" smtClean="0"/>
              <a:t>13/04/2020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61614-CDE3-4B6F-A2A1-5AA85374E36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2C0A5-A034-4C11-B558-E765C0B4E9AA}" type="datetimeFigureOut">
              <a:rPr lang="fr-FR" smtClean="0"/>
              <a:t>13/04/2020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61614-CDE3-4B6F-A2A1-5AA85374E36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2C0A5-A034-4C11-B558-E765C0B4E9AA}" type="datetimeFigureOut">
              <a:rPr lang="fr-FR" smtClean="0"/>
              <a:t>13/04/2020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61614-CDE3-4B6F-A2A1-5AA85374E36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2C0A5-A034-4C11-B558-E765C0B4E9AA}" type="datetimeFigureOut">
              <a:rPr lang="fr-FR" smtClean="0"/>
              <a:t>13/04/2020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61614-CDE3-4B6F-A2A1-5AA85374E36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2C0A5-A034-4C11-B558-E765C0B4E9AA}" type="datetimeFigureOut">
              <a:rPr lang="fr-FR" smtClean="0"/>
              <a:t>13/04/2020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E61614-CDE3-4B6F-A2A1-5AA85374E365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 l="13885" t="16255" r="54033" b="5370"/>
          <a:stretch>
            <a:fillRect/>
          </a:stretch>
        </p:blipFill>
        <p:spPr bwMode="auto">
          <a:xfrm>
            <a:off x="127930" y="357158"/>
            <a:ext cx="6730070" cy="8501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l="18972" t="18432" r="52876" b="6458"/>
          <a:stretch>
            <a:fillRect/>
          </a:stretch>
        </p:blipFill>
        <p:spPr bwMode="auto">
          <a:xfrm>
            <a:off x="500042" y="285720"/>
            <a:ext cx="5786478" cy="8679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0</Words>
  <Application>Microsoft Office PowerPoint</Application>
  <PresentationFormat>Affichage à l'écran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Dell</dc:creator>
  <cp:lastModifiedBy>Dell</cp:lastModifiedBy>
  <cp:revision>2</cp:revision>
  <dcterms:created xsi:type="dcterms:W3CDTF">2020-04-13T15:37:52Z</dcterms:created>
  <dcterms:modified xsi:type="dcterms:W3CDTF">2020-04-13T15:54:57Z</dcterms:modified>
</cp:coreProperties>
</file>