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D3CF-BA8C-4C3E-BB4F-AF497067DF78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5C80-15F7-4525-8AD5-BBA5D5E258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D3CF-BA8C-4C3E-BB4F-AF497067DF78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5C80-15F7-4525-8AD5-BBA5D5E258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D3CF-BA8C-4C3E-BB4F-AF497067DF78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5C80-15F7-4525-8AD5-BBA5D5E258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D3CF-BA8C-4C3E-BB4F-AF497067DF78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5C80-15F7-4525-8AD5-BBA5D5E258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D3CF-BA8C-4C3E-BB4F-AF497067DF78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5C80-15F7-4525-8AD5-BBA5D5E258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D3CF-BA8C-4C3E-BB4F-AF497067DF78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5C80-15F7-4525-8AD5-BBA5D5E258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D3CF-BA8C-4C3E-BB4F-AF497067DF78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5C80-15F7-4525-8AD5-BBA5D5E258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D3CF-BA8C-4C3E-BB4F-AF497067DF78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5C80-15F7-4525-8AD5-BBA5D5E258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D3CF-BA8C-4C3E-BB4F-AF497067DF78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5C80-15F7-4525-8AD5-BBA5D5E258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D3CF-BA8C-4C3E-BB4F-AF497067DF78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5C80-15F7-4525-8AD5-BBA5D5E258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D3CF-BA8C-4C3E-BB4F-AF497067DF78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5C80-15F7-4525-8AD5-BBA5D5E258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D3CF-BA8C-4C3E-BB4F-AF497067DF78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5C80-15F7-4525-8AD5-BBA5D5E258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8" t="25390" r="50586" b="16015"/>
          <a:stretch>
            <a:fillRect/>
          </a:stretch>
        </p:blipFill>
        <p:spPr bwMode="auto">
          <a:xfrm>
            <a:off x="0" y="285728"/>
            <a:ext cx="382907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7606" t="24634" r="16508" b="33398"/>
          <a:stretch>
            <a:fillRect/>
          </a:stretch>
        </p:blipFill>
        <p:spPr bwMode="auto">
          <a:xfrm>
            <a:off x="3786182" y="908410"/>
            <a:ext cx="5357818" cy="191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7786710" y="92867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❸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643174" y="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 ou SS en fonction du son que l’on souhaite réaliser: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477785"/>
            <a:ext cx="4929190" cy="238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57760"/>
            <a:ext cx="42681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3286116" y="385762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Problèmes sur les durées: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</Words>
  <Application>Microsoft Office PowerPoint</Application>
  <PresentationFormat>Affichage à l'écran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5</cp:revision>
  <dcterms:created xsi:type="dcterms:W3CDTF">2020-04-14T16:24:34Z</dcterms:created>
  <dcterms:modified xsi:type="dcterms:W3CDTF">2020-04-16T15:04:18Z</dcterms:modified>
</cp:coreProperties>
</file>