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408CC-5F24-4568-AC9D-C985598A88F2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B991D-651B-432A-B46C-CB3B7C1072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991D-651B-432A-B46C-CB3B7C10724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AC72-BD83-4E02-A6B7-B364379BAD4A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B06-D84D-4FA2-8363-F96337EE06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AC72-BD83-4E02-A6B7-B364379BAD4A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B06-D84D-4FA2-8363-F96337EE06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AC72-BD83-4E02-A6B7-B364379BAD4A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B06-D84D-4FA2-8363-F96337EE06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AC72-BD83-4E02-A6B7-B364379BAD4A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B06-D84D-4FA2-8363-F96337EE06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AC72-BD83-4E02-A6B7-B364379BAD4A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B06-D84D-4FA2-8363-F96337EE06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AC72-BD83-4E02-A6B7-B364379BAD4A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B06-D84D-4FA2-8363-F96337EE06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AC72-BD83-4E02-A6B7-B364379BAD4A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B06-D84D-4FA2-8363-F96337EE06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AC72-BD83-4E02-A6B7-B364379BAD4A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B06-D84D-4FA2-8363-F96337EE06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AC72-BD83-4E02-A6B7-B364379BAD4A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B06-D84D-4FA2-8363-F96337EE06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AC72-BD83-4E02-A6B7-B364379BAD4A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B06-D84D-4FA2-8363-F96337EE06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AC72-BD83-4E02-A6B7-B364379BAD4A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B06-D84D-4FA2-8363-F96337EE06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0AC72-BD83-4E02-A6B7-B364379BAD4A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69B06-D84D-4FA2-8363-F96337EE06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0432" t="29297" r="23133" b="21875"/>
          <a:stretch>
            <a:fillRect/>
          </a:stretch>
        </p:blipFill>
        <p:spPr bwMode="auto">
          <a:xfrm>
            <a:off x="0" y="428604"/>
            <a:ext cx="4019459" cy="1660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285720" y="1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le </a:t>
            </a:r>
            <a:r>
              <a:rPr lang="fr-FR" u="sng" dirty="0" smtClean="0"/>
              <a:t>corps humain</a:t>
            </a:r>
            <a:r>
              <a:rPr lang="fr-FR" dirty="0" smtClean="0"/>
              <a:t>:</a:t>
            </a:r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 l="23677" t="29318" r="27363" b="28229"/>
          <a:stretch>
            <a:fillRect/>
          </a:stretch>
        </p:blipFill>
        <p:spPr bwMode="auto">
          <a:xfrm>
            <a:off x="0" y="2238635"/>
            <a:ext cx="4071933" cy="169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4190965" y="285728"/>
            <a:ext cx="4953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Les antonymes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4214818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La monnaie:</a:t>
            </a:r>
            <a:endParaRPr lang="fr-FR" u="sng" dirty="0"/>
          </a:p>
        </p:txBody>
      </p:sp>
      <p:pic>
        <p:nvPicPr>
          <p:cNvPr id="2" name="Picture 2" descr="C:\Users\Dell\Desktop\devoirs à distance\31 mars\la monnaie000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643446"/>
            <a:ext cx="3295650" cy="1870075"/>
          </a:xfrm>
          <a:prstGeom prst="rect">
            <a:avLst/>
          </a:prstGeom>
          <a:noFill/>
        </p:spPr>
      </p:pic>
      <p:pic>
        <p:nvPicPr>
          <p:cNvPr id="1027" name="Picture 3" descr="C:\Users\Dell\Desktop\devoirs à distance\31 mars\la monnaie000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4357694"/>
            <a:ext cx="3022600" cy="2149475"/>
          </a:xfrm>
          <a:prstGeom prst="rect">
            <a:avLst/>
          </a:prstGeom>
          <a:noFill/>
        </p:spPr>
      </p:pic>
      <p:pic>
        <p:nvPicPr>
          <p:cNvPr id="3" name="Picture 2" descr="C:\Users\Dell\Desktop\devoirs à distance\31 mars\exercices antonymes000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70" y="2285992"/>
            <a:ext cx="3159125" cy="2332037"/>
          </a:xfrm>
          <a:prstGeom prst="rect">
            <a:avLst/>
          </a:prstGeom>
          <a:noFill/>
        </p:spPr>
      </p:pic>
      <p:pic>
        <p:nvPicPr>
          <p:cNvPr id="4" name="Picture 3" descr="C:\Users\Dell\Desktop\devoirs à distance\31 mars\exercices antonymes000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8" y="642918"/>
            <a:ext cx="3113087" cy="166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</Words>
  <Application>Microsoft Office PowerPoint</Application>
  <PresentationFormat>Affichage à l'écran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14</cp:revision>
  <dcterms:created xsi:type="dcterms:W3CDTF">2020-03-27T19:25:18Z</dcterms:created>
  <dcterms:modified xsi:type="dcterms:W3CDTF">2020-03-28T11:49:25Z</dcterms:modified>
</cp:coreProperties>
</file>