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20D4-4576-42A6-AE36-4A2175E8D52D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2B7A-9BD2-4C74-87D5-03A5BFD86D4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Dell\Desktop\23 mars\exercices lettres muettes00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76"/>
            <a:ext cx="3075940" cy="299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C:\Users\Dell\Desktop\23 mars\exercices lettres muettes000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0" y="1714480"/>
            <a:ext cx="2976245" cy="152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71480" y="500034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Orthographe: lettres muettes Exercices 4 et 9 </a:t>
            </a:r>
            <a:endParaRPr lang="fr-FR" b="1" u="sng" dirty="0"/>
          </a:p>
        </p:txBody>
      </p:sp>
      <p:pic>
        <p:nvPicPr>
          <p:cNvPr id="7" name="Image 6" descr="C:\Users\Dell\Desktop\23 mars\géométrie000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66" y="5786446"/>
            <a:ext cx="2464785" cy="237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C:\Users\Dell\Desktop\23 mars\géométrie0001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4" y="5572132"/>
            <a:ext cx="2912349" cy="304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857232" y="478631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Géométrie: triangle, carré, rectangle</a:t>
            </a:r>
            <a:endParaRPr lang="fr-FR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2020-03-20T19:35:47Z</dcterms:created>
  <dcterms:modified xsi:type="dcterms:W3CDTF">2020-03-20T19:38:41Z</dcterms:modified>
</cp:coreProperties>
</file>