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9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4BB59-600D-4B7A-8448-FEC62E099A11}" type="datetimeFigureOut">
              <a:rPr lang="fr-FR" smtClean="0"/>
              <a:t>28/03/2020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FE89-4CFF-4F95-BB74-802C8883B7A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2644" t="30406" r="34516" b="19521"/>
          <a:stretch>
            <a:fillRect/>
          </a:stretch>
        </p:blipFill>
        <p:spPr bwMode="auto">
          <a:xfrm>
            <a:off x="1" y="1"/>
            <a:ext cx="4565705" cy="300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5317" t="40203" r="70815" b="27141"/>
          <a:stretch>
            <a:fillRect/>
          </a:stretch>
        </p:blipFill>
        <p:spPr bwMode="auto">
          <a:xfrm>
            <a:off x="4443396" y="1"/>
            <a:ext cx="241460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 l="23065" t="36937" r="23079" b="16255"/>
          <a:stretch>
            <a:fillRect/>
          </a:stretch>
        </p:blipFill>
        <p:spPr bwMode="auto">
          <a:xfrm>
            <a:off x="0" y="5643571"/>
            <a:ext cx="4714884" cy="230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2500306" y="42859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 l="24480" t="30406" r="25336" b="17344"/>
          <a:stretch>
            <a:fillRect/>
          </a:stretch>
        </p:blipFill>
        <p:spPr bwMode="auto">
          <a:xfrm>
            <a:off x="0" y="3286116"/>
            <a:ext cx="402731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285728" y="3000364"/>
            <a:ext cx="264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Famille de mots ou mots:</a:t>
            </a:r>
            <a:endParaRPr lang="fr-FR" sz="16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4</cp:revision>
  <dcterms:created xsi:type="dcterms:W3CDTF">2020-03-28T10:14:11Z</dcterms:created>
  <dcterms:modified xsi:type="dcterms:W3CDTF">2020-03-28T11:18:57Z</dcterms:modified>
</cp:coreProperties>
</file>