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C2C1-589C-4B6D-B558-55099FACF0A5}" type="datetimeFigureOut">
              <a:rPr lang="fr-FR" smtClean="0"/>
              <a:pPr/>
              <a:t>30/05/2020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8767-8F8A-4707-8282-6440E3A27E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C2C1-589C-4B6D-B558-55099FACF0A5}" type="datetimeFigureOut">
              <a:rPr lang="fr-FR" smtClean="0"/>
              <a:pPr/>
              <a:t>30/05/2020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8767-8F8A-4707-8282-6440E3A27E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C2C1-589C-4B6D-B558-55099FACF0A5}" type="datetimeFigureOut">
              <a:rPr lang="fr-FR" smtClean="0"/>
              <a:pPr/>
              <a:t>30/05/2020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8767-8F8A-4707-8282-6440E3A27E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C2C1-589C-4B6D-B558-55099FACF0A5}" type="datetimeFigureOut">
              <a:rPr lang="fr-FR" smtClean="0"/>
              <a:pPr/>
              <a:t>30/05/2020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8767-8F8A-4707-8282-6440E3A27E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C2C1-589C-4B6D-B558-55099FACF0A5}" type="datetimeFigureOut">
              <a:rPr lang="fr-FR" smtClean="0"/>
              <a:pPr/>
              <a:t>30/05/2020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8767-8F8A-4707-8282-6440E3A27E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C2C1-589C-4B6D-B558-55099FACF0A5}" type="datetimeFigureOut">
              <a:rPr lang="fr-FR" smtClean="0"/>
              <a:pPr/>
              <a:t>30/05/2020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8767-8F8A-4707-8282-6440E3A27E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C2C1-589C-4B6D-B558-55099FACF0A5}" type="datetimeFigureOut">
              <a:rPr lang="fr-FR" smtClean="0"/>
              <a:pPr/>
              <a:t>30/05/2020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8767-8F8A-4707-8282-6440E3A27E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C2C1-589C-4B6D-B558-55099FACF0A5}" type="datetimeFigureOut">
              <a:rPr lang="fr-FR" smtClean="0"/>
              <a:pPr/>
              <a:t>30/05/2020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8767-8F8A-4707-8282-6440E3A27E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C2C1-589C-4B6D-B558-55099FACF0A5}" type="datetimeFigureOut">
              <a:rPr lang="fr-FR" smtClean="0"/>
              <a:pPr/>
              <a:t>30/05/2020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8767-8F8A-4707-8282-6440E3A27E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C2C1-589C-4B6D-B558-55099FACF0A5}" type="datetimeFigureOut">
              <a:rPr lang="fr-FR" smtClean="0"/>
              <a:pPr/>
              <a:t>30/05/2020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8767-8F8A-4707-8282-6440E3A27E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C2C1-589C-4B6D-B558-55099FACF0A5}" type="datetimeFigureOut">
              <a:rPr lang="fr-FR" smtClean="0"/>
              <a:pPr/>
              <a:t>30/05/2020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8767-8F8A-4707-8282-6440E3A27E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EC2C1-589C-4B6D-B558-55099FACF0A5}" type="datetimeFigureOut">
              <a:rPr lang="fr-FR" smtClean="0"/>
              <a:pPr/>
              <a:t>30/05/2020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8767-8F8A-4707-8282-6440E3A27E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7686" t="41992" r="79137" b="16015"/>
          <a:stretch>
            <a:fillRect/>
          </a:stretch>
        </p:blipFill>
        <p:spPr bwMode="auto">
          <a:xfrm>
            <a:off x="0" y="714356"/>
            <a:ext cx="171451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81259" t="42187" r="13799" b="15820"/>
          <a:stretch>
            <a:fillRect/>
          </a:stretch>
        </p:blipFill>
        <p:spPr bwMode="auto">
          <a:xfrm>
            <a:off x="1714480" y="714356"/>
            <a:ext cx="64297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7174" t="76367" r="85139" b="12891"/>
          <a:stretch>
            <a:fillRect/>
          </a:stretch>
        </p:blipFill>
        <p:spPr bwMode="auto">
          <a:xfrm>
            <a:off x="0" y="3714752"/>
            <a:ext cx="100016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214282" y="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</a:t>
            </a:r>
            <a:r>
              <a:rPr lang="fr-FR" dirty="0" smtClean="0"/>
              <a:t>valuation c ou ç</a:t>
            </a:r>
            <a:endParaRPr lang="fr-F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 l="79649" t="76367" r="14861" b="13868"/>
          <a:stretch>
            <a:fillRect/>
          </a:stretch>
        </p:blipFill>
        <p:spPr bwMode="auto">
          <a:xfrm>
            <a:off x="1571604" y="3786190"/>
            <a:ext cx="71434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0" y="4929198"/>
            <a:ext cx="34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www.quiziniere.com</a:t>
            </a:r>
            <a:endParaRPr lang="fr-FR" dirty="0"/>
          </a:p>
          <a:p>
            <a:r>
              <a:rPr lang="fr-FR" dirty="0"/>
              <a:t> </a:t>
            </a:r>
            <a:r>
              <a:rPr lang="fr-FR" dirty="0" smtClean="0"/>
              <a:t>Numéro de l’exercice: XD8OGB</a:t>
            </a:r>
          </a:p>
          <a:p>
            <a:r>
              <a:rPr lang="fr-FR" dirty="0" smtClean="0"/>
              <a:t>Code de l’élève </a:t>
            </a:r>
            <a:r>
              <a:rPr lang="fr-FR" dirty="0" smtClean="0"/>
              <a:t>ci-dessus </a:t>
            </a:r>
            <a:endParaRPr lang="fr-FR" dirty="0"/>
          </a:p>
          <a:p>
            <a:r>
              <a:rPr lang="fr-FR" dirty="0"/>
              <a:t>	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2</cp:revision>
  <dcterms:created xsi:type="dcterms:W3CDTF">2020-05-30T13:02:49Z</dcterms:created>
  <dcterms:modified xsi:type="dcterms:W3CDTF">2020-05-30T16:05:46Z</dcterms:modified>
</cp:coreProperties>
</file>