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E6A6A-ADFB-4B3B-AC04-4988CE91C2B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C20D-E6DB-4193-A101-1EEF750C9A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284" t="18432" r="31456" b="11901"/>
          <a:stretch>
            <a:fillRect/>
          </a:stretch>
        </p:blipFill>
        <p:spPr bwMode="auto">
          <a:xfrm>
            <a:off x="177483" y="0"/>
            <a:ext cx="6680517" cy="407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9601" t="19521" r="26751" b="22786"/>
          <a:stretch>
            <a:fillRect/>
          </a:stretch>
        </p:blipFill>
        <p:spPr bwMode="auto">
          <a:xfrm>
            <a:off x="428580" y="4000496"/>
            <a:ext cx="6429420" cy="327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896" t="17344" r="27784" b="35849"/>
          <a:stretch>
            <a:fillRect/>
          </a:stretch>
        </p:blipFill>
        <p:spPr bwMode="auto">
          <a:xfrm>
            <a:off x="0" y="214282"/>
            <a:ext cx="6858000" cy="268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8989" t="26052" r="26751" b="18432"/>
          <a:stretch>
            <a:fillRect/>
          </a:stretch>
        </p:blipFill>
        <p:spPr bwMode="auto">
          <a:xfrm>
            <a:off x="0" y="3000364"/>
            <a:ext cx="647144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2020-03-16T11:01:52Z</dcterms:created>
  <dcterms:modified xsi:type="dcterms:W3CDTF">2020-03-16T11:08:42Z</dcterms:modified>
</cp:coreProperties>
</file>