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34F3B-1241-4191-9525-E995BBFBE121}" type="datetimeFigureOut">
              <a:rPr lang="fr-FR" smtClean="0"/>
              <a:t>29/03/2020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884E-C17B-4437-8872-915023F0F13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2511" t="12695" r="19290" b="14062"/>
          <a:stretch>
            <a:fillRect/>
          </a:stretch>
        </p:blipFill>
        <p:spPr bwMode="auto">
          <a:xfrm>
            <a:off x="37116" y="0"/>
            <a:ext cx="89859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2020-03-29T08:17:49Z</dcterms:created>
  <dcterms:modified xsi:type="dcterms:W3CDTF">2020-03-29T08:19:28Z</dcterms:modified>
</cp:coreProperties>
</file>