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8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4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9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4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98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52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08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16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08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20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53B5-263B-46BF-80AA-BD8151D1420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AF47-2C65-4B37-AD15-86B884BAF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3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/>
          <a:stretch/>
        </p:blipFill>
        <p:spPr>
          <a:xfrm>
            <a:off x="0" y="0"/>
            <a:ext cx="446234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/>
          <a:stretch/>
        </p:blipFill>
        <p:spPr>
          <a:xfrm>
            <a:off x="4765183" y="0"/>
            <a:ext cx="4378817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80327" y="0"/>
            <a:ext cx="18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Correction 26/03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95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/>
          <a:stretch/>
        </p:blipFill>
        <p:spPr>
          <a:xfrm>
            <a:off x="0" y="0"/>
            <a:ext cx="4449461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/>
          <a:stretch/>
        </p:blipFill>
        <p:spPr>
          <a:xfrm>
            <a:off x="4700789" y="0"/>
            <a:ext cx="4443211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80327" y="0"/>
            <a:ext cx="18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Correction 27/03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45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t="60845" r="11220" b="12715"/>
          <a:stretch/>
        </p:blipFill>
        <p:spPr>
          <a:xfrm>
            <a:off x="0" y="618190"/>
            <a:ext cx="4670305" cy="23568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12394" r="1393" b="35586"/>
          <a:stretch/>
        </p:blipFill>
        <p:spPr>
          <a:xfrm>
            <a:off x="0" y="2975024"/>
            <a:ext cx="4670243" cy="37606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9" t="67418" r="6970" b="16244"/>
          <a:stretch/>
        </p:blipFill>
        <p:spPr>
          <a:xfrm>
            <a:off x="4530703" y="0"/>
            <a:ext cx="4613298" cy="13651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t="11831" r="11486" b="26385"/>
          <a:stretch/>
        </p:blipFill>
        <p:spPr>
          <a:xfrm>
            <a:off x="4670243" y="1365160"/>
            <a:ext cx="4473757" cy="5294483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685251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53406" y="0"/>
            <a:ext cx="340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Lecture 27/03 - Correction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2910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8</Words>
  <Application>Microsoft Office PowerPoint</Application>
  <PresentationFormat>Affichage à l'écran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thieffry.noemie@wanadoo.fr</dc:creator>
  <cp:lastModifiedBy>thieffry.noemie@wanadoo.fr</cp:lastModifiedBy>
  <cp:revision>1</cp:revision>
  <dcterms:created xsi:type="dcterms:W3CDTF">2020-03-20T22:07:34Z</dcterms:created>
  <dcterms:modified xsi:type="dcterms:W3CDTF">2020-03-20T22:15:43Z</dcterms:modified>
</cp:coreProperties>
</file>