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84" d="100"/>
          <a:sy n="84" d="100"/>
        </p:scale>
        <p:origin x="-1572" y="17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9C60F-E8B2-44D0-8506-A0F7B4C6EB4F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DF09-1137-49A9-8C4D-16CA52010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883" t="16797" r="74195" b="52929"/>
          <a:stretch>
            <a:fillRect/>
          </a:stretch>
        </p:blipFill>
        <p:spPr bwMode="auto">
          <a:xfrm>
            <a:off x="0" y="6762733"/>
            <a:ext cx="2227636" cy="238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9919" t="66167" r="79100" b="20812"/>
          <a:stretch>
            <a:fillRect/>
          </a:stretch>
        </p:blipFill>
        <p:spPr bwMode="auto">
          <a:xfrm>
            <a:off x="2250273" y="7239019"/>
            <a:ext cx="192882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0" y="628651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Les antonymes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9334" t="29492" r="39055" b="21679"/>
          <a:stretch>
            <a:fillRect/>
          </a:stretch>
        </p:blipFill>
        <p:spPr bwMode="auto">
          <a:xfrm>
            <a:off x="0" y="476221"/>
            <a:ext cx="5089933" cy="270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214290" y="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Les parties du corps:</a:t>
            </a:r>
            <a:endParaRPr lang="fr-FR" u="sng" dirty="0"/>
          </a:p>
        </p:txBody>
      </p:sp>
      <p:sp>
        <p:nvSpPr>
          <p:cNvPr id="10" name="ZoneTexte 9"/>
          <p:cNvSpPr txBox="1"/>
          <p:nvPr/>
        </p:nvSpPr>
        <p:spPr>
          <a:xfrm>
            <a:off x="5286364" y="380971"/>
            <a:ext cx="1571636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Devinette</a:t>
            </a:r>
            <a:r>
              <a:rPr lang="fr-FR" dirty="0" smtClean="0"/>
              <a:t>:</a:t>
            </a:r>
          </a:p>
          <a:p>
            <a:r>
              <a:rPr lang="fr-FR" dirty="0" smtClean="0"/>
              <a:t>Quel est le métier de Laurent?</a:t>
            </a:r>
          </a:p>
          <a:p>
            <a:r>
              <a:rPr lang="fr-FR" b="1" dirty="0" smtClean="0"/>
              <a:t>Il est chef d’orchestre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 l="23677" t="29318" r="27363" b="28229"/>
          <a:stretch>
            <a:fillRect/>
          </a:stretch>
        </p:blipFill>
        <p:spPr bwMode="auto">
          <a:xfrm>
            <a:off x="267868" y="3333742"/>
            <a:ext cx="4124105" cy="304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ZoneTexte 12"/>
          <p:cNvSpPr txBox="1"/>
          <p:nvPr/>
        </p:nvSpPr>
        <p:spPr>
          <a:xfrm>
            <a:off x="1446596" y="400049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ouïe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57736" y="328611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La monnaie</a:t>
            </a:r>
            <a:endParaRPr lang="fr-FR" u="sng" dirty="0"/>
          </a:p>
        </p:txBody>
      </p:sp>
      <p:sp>
        <p:nvSpPr>
          <p:cNvPr id="14" name="ZoneTexte 13"/>
          <p:cNvSpPr txBox="1"/>
          <p:nvPr/>
        </p:nvSpPr>
        <p:spPr>
          <a:xfrm>
            <a:off x="2285992" y="478631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toucher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57232" y="5143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goût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071678" y="5500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odorat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14620" y="585788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786322" y="3643306"/>
            <a:ext cx="1928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/>
              <a:t>Ex 2</a:t>
            </a:r>
            <a:r>
              <a:rPr lang="fr-FR" sz="1100" dirty="0" smtClean="0"/>
              <a:t>: A = 11€52        B = 7€21</a:t>
            </a:r>
          </a:p>
          <a:p>
            <a:endParaRPr lang="fr-FR" sz="1100" dirty="0"/>
          </a:p>
          <a:p>
            <a:r>
              <a:rPr lang="fr-FR" sz="1100" u="sng" dirty="0" smtClean="0"/>
              <a:t>Ex 3</a:t>
            </a:r>
            <a:r>
              <a:rPr lang="fr-FR" sz="1100" dirty="0" smtClean="0"/>
              <a:t>: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 6 € =600       18€= 1 800c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    5€= 500c      45€= 4 500c</a:t>
            </a:r>
          </a:p>
          <a:p>
            <a:r>
              <a:rPr lang="fr-FR" sz="1100" dirty="0" smtClean="0"/>
              <a:t>  20 € = 2 000c     12€ = 1 200 c</a:t>
            </a:r>
          </a:p>
          <a:p>
            <a:endParaRPr lang="fr-FR" sz="1100" dirty="0"/>
          </a:p>
          <a:p>
            <a:r>
              <a:rPr lang="fr-FR" sz="1100" u="sng" dirty="0" smtClean="0"/>
              <a:t>Ex  4</a:t>
            </a:r>
            <a:r>
              <a:rPr lang="fr-FR" sz="1100" dirty="0" smtClean="0"/>
              <a:t>: 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      400c = 4€     900c = 9€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     1 000c = 10 €   700c = 7€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700c = 7 €        1400c = 14 €</a:t>
            </a:r>
          </a:p>
          <a:p>
            <a:endParaRPr lang="fr-FR" sz="1100" dirty="0" smtClean="0"/>
          </a:p>
          <a:p>
            <a:r>
              <a:rPr lang="fr-FR" dirty="0"/>
              <a:t> </a:t>
            </a:r>
            <a:r>
              <a:rPr lang="fr-FR" dirty="0" smtClean="0"/>
              <a:t>        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429132" y="6572264"/>
            <a:ext cx="2286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Problème quotidien:</a:t>
            </a:r>
          </a:p>
          <a:p>
            <a:endParaRPr lang="fr-FR" sz="1100" dirty="0" smtClean="0"/>
          </a:p>
          <a:p>
            <a:r>
              <a:rPr lang="fr-FR" sz="1100" dirty="0" smtClean="0"/>
              <a:t>Solution                                Calcul                               </a:t>
            </a:r>
          </a:p>
          <a:p>
            <a:endParaRPr lang="fr-FR" sz="1100" dirty="0" smtClean="0"/>
          </a:p>
          <a:p>
            <a:r>
              <a:rPr lang="fr-FR" sz="1100" dirty="0" smtClean="0"/>
              <a:t>256+43+135=435               256</a:t>
            </a:r>
          </a:p>
          <a:p>
            <a:r>
              <a:rPr lang="fr-FR" sz="1100" dirty="0" smtClean="0"/>
              <a:t> </a:t>
            </a:r>
            <a:r>
              <a:rPr lang="fr-FR" sz="1100" dirty="0" smtClean="0"/>
              <a:t>                                         +    43</a:t>
            </a:r>
          </a:p>
          <a:p>
            <a:r>
              <a:rPr lang="fr-FR" sz="1100" dirty="0" smtClean="0"/>
              <a:t> </a:t>
            </a:r>
            <a:r>
              <a:rPr lang="fr-FR" sz="1100" dirty="0" smtClean="0"/>
              <a:t>                                         +  135</a:t>
            </a:r>
          </a:p>
          <a:p>
            <a:endParaRPr lang="fr-FR" sz="1100" dirty="0" smtClean="0"/>
          </a:p>
          <a:p>
            <a:r>
              <a:rPr lang="fr-FR" sz="1100" dirty="0" smtClean="0"/>
              <a:t>                                           =</a:t>
            </a:r>
            <a:r>
              <a:rPr lang="fr-FR" sz="1100" dirty="0" smtClean="0"/>
              <a:t> </a:t>
            </a:r>
            <a:r>
              <a:rPr lang="fr-FR" sz="1100" dirty="0" smtClean="0"/>
              <a:t>435</a:t>
            </a:r>
            <a:endParaRPr lang="fr-FR" sz="1100" dirty="0" smtClean="0"/>
          </a:p>
          <a:p>
            <a:r>
              <a:rPr lang="fr-FR" sz="1100" dirty="0" smtClean="0"/>
              <a:t>1.Adam a payé 435 € pour ses achats.</a:t>
            </a:r>
          </a:p>
          <a:p>
            <a:r>
              <a:rPr lang="fr-FR" sz="1100" dirty="0" smtClean="0"/>
              <a:t>2. Fatima a payé 534 € contre 435€ pour Adam. C’est Fatima qui a dépensé le plus. </a:t>
            </a:r>
          </a:p>
          <a:p>
            <a:r>
              <a:rPr lang="fr-FR" sz="1100" dirty="0" smtClean="0"/>
              <a:t> </a:t>
            </a:r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 smtClean="0"/>
          </a:p>
          <a:p>
            <a:endParaRPr lang="fr-FR" sz="1100" dirty="0"/>
          </a:p>
        </p:txBody>
      </p:sp>
      <p:cxnSp>
        <p:nvCxnSpPr>
          <p:cNvPr id="21" name="Connecteur droit 20"/>
          <p:cNvCxnSpPr/>
          <p:nvPr/>
        </p:nvCxnSpPr>
        <p:spPr>
          <a:xfrm rot="5400000">
            <a:off x="5037149" y="7535883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857892" y="7858148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9</cp:revision>
  <dcterms:created xsi:type="dcterms:W3CDTF">2020-03-28T09:44:33Z</dcterms:created>
  <dcterms:modified xsi:type="dcterms:W3CDTF">2020-03-28T12:00:23Z</dcterms:modified>
</cp:coreProperties>
</file>