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16D5-AD74-45AB-9D10-C7C612CF96BF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2728-3204-439A-84A0-DBBBE53DA0B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16D5-AD74-45AB-9D10-C7C612CF96BF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2728-3204-439A-84A0-DBBBE53DA0B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16D5-AD74-45AB-9D10-C7C612CF96BF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2728-3204-439A-84A0-DBBBE53DA0B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16D5-AD74-45AB-9D10-C7C612CF96BF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2728-3204-439A-84A0-DBBBE53DA0B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16D5-AD74-45AB-9D10-C7C612CF96BF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2728-3204-439A-84A0-DBBBE53DA0B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16D5-AD74-45AB-9D10-C7C612CF96BF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2728-3204-439A-84A0-DBBBE53DA0B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16D5-AD74-45AB-9D10-C7C612CF96BF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2728-3204-439A-84A0-DBBBE53DA0B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16D5-AD74-45AB-9D10-C7C612CF96BF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2728-3204-439A-84A0-DBBBE53DA0B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16D5-AD74-45AB-9D10-C7C612CF96BF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2728-3204-439A-84A0-DBBBE53DA0B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16D5-AD74-45AB-9D10-C7C612CF96BF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2728-3204-439A-84A0-DBBBE53DA0B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16D5-AD74-45AB-9D10-C7C612CF96BF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2728-3204-439A-84A0-DBBBE53DA0B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416D5-AD74-45AB-9D10-C7C612CF96BF}" type="datetimeFigureOut">
              <a:rPr lang="fr-FR" smtClean="0"/>
              <a:t>20/03/2020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D2728-3204-439A-84A0-DBBBE53DA0B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:\Users\Dell\Desktop\24 mars\problème quotidie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71480"/>
            <a:ext cx="671517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 descr="C:\Users\Dell\Desktop\24 mars\exercices sur les longueurs 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071268"/>
            <a:ext cx="7143799" cy="121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 descr="C:\Users\Dell\Desktop\24 mars\exercices sur les longueurs 7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500570"/>
            <a:ext cx="771530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1785918" y="221455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5X 3=15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000496" y="221455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5X4=20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6143636" y="221455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5x5=25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2643174" y="364331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000628" y="357187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dm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7358082" y="357187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cm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1643042" y="507207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14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2214546" y="550070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123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1643042" y="592933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105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4929190" y="507207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5000628" y="507207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5786446" y="507207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6786578" y="507207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4857752" y="55007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5786446" y="55007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4929190" y="59293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11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5857884" y="592933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</Words>
  <Application>Microsoft Office PowerPoint</Application>
  <PresentationFormat>Affichage à l'écran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Dell</cp:lastModifiedBy>
  <cp:revision>2</cp:revision>
  <dcterms:created xsi:type="dcterms:W3CDTF">2020-03-20T19:57:43Z</dcterms:created>
  <dcterms:modified xsi:type="dcterms:W3CDTF">2020-03-20T20:08:14Z</dcterms:modified>
</cp:coreProperties>
</file>