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8C7-84D2-4A51-8204-A1802D5B0779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CDAA-24AC-4F89-A4CE-DB626BE9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8C7-84D2-4A51-8204-A1802D5B0779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CDAA-24AC-4F89-A4CE-DB626BE9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8C7-84D2-4A51-8204-A1802D5B0779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CDAA-24AC-4F89-A4CE-DB626BE9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8C7-84D2-4A51-8204-A1802D5B0779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CDAA-24AC-4F89-A4CE-DB626BE9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8C7-84D2-4A51-8204-A1802D5B0779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CDAA-24AC-4F89-A4CE-DB626BE9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8C7-84D2-4A51-8204-A1802D5B0779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CDAA-24AC-4F89-A4CE-DB626BE9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8C7-84D2-4A51-8204-A1802D5B0779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CDAA-24AC-4F89-A4CE-DB626BE9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8C7-84D2-4A51-8204-A1802D5B0779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CDAA-24AC-4F89-A4CE-DB626BE9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8C7-84D2-4A51-8204-A1802D5B0779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CDAA-24AC-4F89-A4CE-DB626BE9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8C7-84D2-4A51-8204-A1802D5B0779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CDAA-24AC-4F89-A4CE-DB626BE9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48C7-84D2-4A51-8204-A1802D5B0779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CDAA-24AC-4F89-A4CE-DB626BE9C0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448C7-84D2-4A51-8204-A1802D5B0779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2CDAA-24AC-4F89-A4CE-DB626BE9C0C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14348" y="357166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Correction du problème quotidien du 17 mars 2020</a:t>
            </a:r>
            <a:r>
              <a:rPr lang="fr-FR" dirty="0" smtClean="0"/>
              <a:t>:</a:t>
            </a:r>
          </a:p>
          <a:p>
            <a:r>
              <a:rPr lang="fr-FR" dirty="0" smtClean="0"/>
              <a:t>3 cheminements possible (soustraction, addition et représentation par la monnaie)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85720" y="1357298"/>
          <a:ext cx="6096000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Solutions: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Calculs: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67-38= </a:t>
                      </a:r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Phase</a:t>
                      </a:r>
                      <a:r>
                        <a:rPr lang="fr-FR" baseline="0" dirty="0" smtClean="0"/>
                        <a:t> réponse: Il lui manque 29 euros pour pouvoir acheter les rollers.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67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dirty="0" smtClean="0"/>
                        <a:t> 38</a:t>
                      </a:r>
                    </a:p>
                    <a:p>
                      <a:r>
                        <a:rPr lang="fr-FR" dirty="0" smtClean="0"/>
                        <a:t>   29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oins 5"/>
          <p:cNvSpPr/>
          <p:nvPr/>
        </p:nvSpPr>
        <p:spPr>
          <a:xfrm>
            <a:off x="3428992" y="2285992"/>
            <a:ext cx="42862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85720" y="3357562"/>
          <a:ext cx="6096000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Solutions: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Calculs: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38+</a:t>
                      </a:r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r>
                        <a:rPr lang="fr-FR" dirty="0" smtClean="0"/>
                        <a:t>=67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Phase</a:t>
                      </a:r>
                      <a:r>
                        <a:rPr lang="fr-FR" baseline="0" dirty="0" smtClean="0"/>
                        <a:t> réponse: Il lui manque 29 euros pour pouvoir acheter les roller.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67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FR" dirty="0" smtClean="0"/>
                        <a:t>+</a:t>
                      </a:r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</a:p>
                    <a:p>
                      <a:r>
                        <a:rPr lang="fr-FR" dirty="0" smtClean="0"/>
                        <a:t>   67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Moins 9"/>
          <p:cNvSpPr/>
          <p:nvPr/>
        </p:nvSpPr>
        <p:spPr>
          <a:xfrm>
            <a:off x="4762480" y="4746620"/>
            <a:ext cx="42862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85720" y="5500702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Représentation:  38 euros + </a:t>
            </a:r>
            <a:endParaRPr lang="fr-FR" dirty="0"/>
          </a:p>
        </p:txBody>
      </p:sp>
      <p:pic>
        <p:nvPicPr>
          <p:cNvPr id="11266" name="Picture 2" descr="Une affiche sur l'euro avec l'ensemble des pièces et des ..."/>
          <p:cNvPicPr>
            <a:picLocks noChangeAspect="1" noChangeArrowheads="1"/>
          </p:cNvPicPr>
          <p:nvPr/>
        </p:nvPicPr>
        <p:blipFill>
          <a:blip r:embed="rId2"/>
          <a:srcRect l="25093" t="33553" r="55390" b="52631"/>
          <a:stretch>
            <a:fillRect/>
          </a:stretch>
        </p:blipFill>
        <p:spPr bwMode="auto">
          <a:xfrm>
            <a:off x="3714744" y="5429264"/>
            <a:ext cx="642942" cy="642942"/>
          </a:xfrm>
          <a:prstGeom prst="rect">
            <a:avLst/>
          </a:prstGeom>
          <a:noFill/>
        </p:spPr>
      </p:pic>
      <p:pic>
        <p:nvPicPr>
          <p:cNvPr id="14" name="Picture 2" descr="Une affiche sur l'euro avec l'ensemble des pièces et des ..."/>
          <p:cNvPicPr>
            <a:picLocks noChangeAspect="1" noChangeArrowheads="1"/>
          </p:cNvPicPr>
          <p:nvPr/>
        </p:nvPicPr>
        <p:blipFill>
          <a:blip r:embed="rId2"/>
          <a:srcRect l="36246" t="69079" r="35873" b="19079"/>
          <a:stretch>
            <a:fillRect/>
          </a:stretch>
        </p:blipFill>
        <p:spPr bwMode="auto">
          <a:xfrm>
            <a:off x="5643570" y="5357826"/>
            <a:ext cx="1190633" cy="714380"/>
          </a:xfrm>
          <a:prstGeom prst="rect">
            <a:avLst/>
          </a:prstGeom>
          <a:noFill/>
        </p:spPr>
      </p:pic>
      <p:pic>
        <p:nvPicPr>
          <p:cNvPr id="16" name="Picture 2" descr="Une affiche sur l'euro avec l'ensemble des pièces et des ..."/>
          <p:cNvPicPr>
            <a:picLocks noChangeAspect="1" noChangeArrowheads="1"/>
          </p:cNvPicPr>
          <p:nvPr/>
        </p:nvPicPr>
        <p:blipFill>
          <a:blip r:embed="rId2"/>
          <a:srcRect l="25093" t="33553" r="55390" b="52631"/>
          <a:stretch>
            <a:fillRect/>
          </a:stretch>
        </p:blipFill>
        <p:spPr bwMode="auto">
          <a:xfrm>
            <a:off x="2928926" y="5429264"/>
            <a:ext cx="642942" cy="642942"/>
          </a:xfrm>
          <a:prstGeom prst="rect">
            <a:avLst/>
          </a:prstGeom>
          <a:noFill/>
        </p:spPr>
      </p:pic>
      <p:pic>
        <p:nvPicPr>
          <p:cNvPr id="18" name="Picture 2" descr="Une affiche sur l'euro avec l'ensemble des pièces et des ..."/>
          <p:cNvPicPr>
            <a:picLocks noChangeAspect="1" noChangeArrowheads="1"/>
          </p:cNvPicPr>
          <p:nvPr/>
        </p:nvPicPr>
        <p:blipFill>
          <a:blip r:embed="rId2"/>
          <a:srcRect l="63755" t="58948" r="11152" b="31184"/>
          <a:stretch>
            <a:fillRect/>
          </a:stretch>
        </p:blipFill>
        <p:spPr bwMode="auto">
          <a:xfrm>
            <a:off x="4500561" y="5500702"/>
            <a:ext cx="900119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79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2</cp:revision>
  <dcterms:created xsi:type="dcterms:W3CDTF">2020-03-16T22:54:24Z</dcterms:created>
  <dcterms:modified xsi:type="dcterms:W3CDTF">2020-03-16T23:10:10Z</dcterms:modified>
</cp:coreProperties>
</file>