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DCD4-3E2C-4C9E-B3AD-A4D8F3000B28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3295F-90FB-49C5-8B51-D48814DB2E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DCD4-3E2C-4C9E-B3AD-A4D8F3000B28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3295F-90FB-49C5-8B51-D48814DB2E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DCD4-3E2C-4C9E-B3AD-A4D8F3000B28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3295F-90FB-49C5-8B51-D48814DB2E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DCD4-3E2C-4C9E-B3AD-A4D8F3000B28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3295F-90FB-49C5-8B51-D48814DB2E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DCD4-3E2C-4C9E-B3AD-A4D8F3000B28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3295F-90FB-49C5-8B51-D48814DB2E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DCD4-3E2C-4C9E-B3AD-A4D8F3000B28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3295F-90FB-49C5-8B51-D48814DB2E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DCD4-3E2C-4C9E-B3AD-A4D8F3000B28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3295F-90FB-49C5-8B51-D48814DB2E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DCD4-3E2C-4C9E-B3AD-A4D8F3000B28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3295F-90FB-49C5-8B51-D48814DB2E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DCD4-3E2C-4C9E-B3AD-A4D8F3000B28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3295F-90FB-49C5-8B51-D48814DB2E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DCD4-3E2C-4C9E-B3AD-A4D8F3000B28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3295F-90FB-49C5-8B51-D48814DB2E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DCD4-3E2C-4C9E-B3AD-A4D8F3000B28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3295F-90FB-49C5-8B51-D48814DB2EC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CDCD4-3E2C-4C9E-B3AD-A4D8F3000B28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3295F-90FB-49C5-8B51-D48814DB2EC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571" r="5525"/>
          <a:stretch>
            <a:fillRect/>
          </a:stretch>
        </p:blipFill>
        <p:spPr bwMode="auto">
          <a:xfrm>
            <a:off x="-86152" y="0"/>
            <a:ext cx="45152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5814" r="12089" b="5814"/>
          <a:stretch>
            <a:fillRect/>
          </a:stretch>
        </p:blipFill>
        <p:spPr bwMode="auto">
          <a:xfrm>
            <a:off x="4571968" y="0"/>
            <a:ext cx="4572032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Affichage à l'écran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Dell</dc:creator>
  <cp:lastModifiedBy>Dell</cp:lastModifiedBy>
  <cp:revision>1</cp:revision>
  <dcterms:created xsi:type="dcterms:W3CDTF">2020-03-20T18:46:30Z</dcterms:created>
  <dcterms:modified xsi:type="dcterms:W3CDTF">2020-03-20T18:50:58Z</dcterms:modified>
</cp:coreProperties>
</file>