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E16D9-0800-4CBE-951F-A7BD2FF11F9D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345C-107B-4B86-BEE1-C37CF610738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3177" t="30273" r="14897" b="11133"/>
          <a:stretch>
            <a:fillRect/>
          </a:stretch>
        </p:blipFill>
        <p:spPr bwMode="auto">
          <a:xfrm>
            <a:off x="214282" y="1571612"/>
            <a:ext cx="8609728" cy="394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28596" y="428604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Coloriage à </a:t>
            </a:r>
            <a:r>
              <a:rPr lang="fr-FR" smtClean="0"/>
              <a:t>la Delaunay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2020-04-13T16:04:59Z</dcterms:created>
  <dcterms:modified xsi:type="dcterms:W3CDTF">2020-04-13T16:09:29Z</dcterms:modified>
</cp:coreProperties>
</file>