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F01A-E1AF-4093-90B8-2EEC5BA42038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BCA00-F632-45DD-B56A-A28545AF56F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2511" t="13672" r="19839" b="13086"/>
          <a:stretch>
            <a:fillRect/>
          </a:stretch>
        </p:blipFill>
        <p:spPr bwMode="auto">
          <a:xfrm>
            <a:off x="0" y="0"/>
            <a:ext cx="9144000" cy="653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2020-03-29T08:38:27Z</dcterms:created>
  <dcterms:modified xsi:type="dcterms:W3CDTF">2020-03-29T08:39:30Z</dcterms:modified>
</cp:coreProperties>
</file>